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56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72" r:id="rId4"/>
    <p:sldId id="274" r:id="rId5"/>
    <p:sldId id="283" r:id="rId6"/>
    <p:sldId id="282" r:id="rId7"/>
    <p:sldId id="295" r:id="rId8"/>
    <p:sldId id="278" r:id="rId9"/>
    <p:sldId id="275" r:id="rId10"/>
    <p:sldId id="276" r:id="rId11"/>
    <p:sldId id="277" r:id="rId12"/>
    <p:sldId id="288" r:id="rId13"/>
    <p:sldId id="284" r:id="rId14"/>
    <p:sldId id="286" r:id="rId15"/>
    <p:sldId id="281" r:id="rId16"/>
    <p:sldId id="289" r:id="rId17"/>
    <p:sldId id="304" r:id="rId18"/>
    <p:sldId id="291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87" r:id="rId27"/>
    <p:sldId id="293" r:id="rId28"/>
    <p:sldId id="30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Putilina" initials="AP" lastIdx="1" clrIdx="0">
    <p:extLst>
      <p:ext uri="{19B8F6BF-5375-455C-9EA6-DF929625EA0E}">
        <p15:presenceInfo xmlns:p15="http://schemas.microsoft.com/office/powerpoint/2012/main" userId="12bc32f1d3f184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4589" autoAdjust="0"/>
  </p:normalViewPr>
  <p:slideViewPr>
    <p:cSldViewPr snapToGrid="0">
      <p:cViewPr varScale="1">
        <p:scale>
          <a:sx n="93" d="100"/>
          <a:sy n="93" d="100"/>
        </p:scale>
        <p:origin x="3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utilina" userId="12bc32f1d3f184a5" providerId="Windows Live" clId="Web-{E04390C2-BCDB-4647-BF71-F2C441CE5093}"/>
    <pc:docChg chg="addSld delSld modSld modSection">
      <pc:chgData name="Alex Putilina" userId="12bc32f1d3f184a5" providerId="Windows Live" clId="Web-{E04390C2-BCDB-4647-BF71-F2C441CE5093}" dt="2018-02-20T20:43:41.112" v="698"/>
      <pc:docMkLst>
        <pc:docMk/>
      </pc:docMkLst>
      <pc:sldChg chg="addSp modSp">
        <pc:chgData name="Alex Putilina" userId="12bc32f1d3f184a5" providerId="Windows Live" clId="Web-{E04390C2-BCDB-4647-BF71-F2C441CE5093}" dt="2018-02-20T20:18:50.814" v="180"/>
        <pc:sldMkLst>
          <pc:docMk/>
          <pc:sldMk cId="3219936288" sldId="260"/>
        </pc:sldMkLst>
        <pc:spChg chg="mod">
          <ac:chgData name="Alex Putilina" userId="12bc32f1d3f184a5" providerId="Windows Live" clId="Web-{E04390C2-BCDB-4647-BF71-F2C441CE5093}" dt="2018-02-20T20:18:50.814" v="180"/>
          <ac:spMkLst>
            <pc:docMk/>
            <pc:sldMk cId="3219936288" sldId="260"/>
            <ac:spMk id="2" creationId="{DB3BFCF9-460C-4F24-A4A4-F4C832D4489E}"/>
          </ac:spMkLst>
        </pc:spChg>
        <pc:spChg chg="mod">
          <ac:chgData name="Alex Putilina" userId="12bc32f1d3f184a5" providerId="Windows Live" clId="Web-{E04390C2-BCDB-4647-BF71-F2C441CE5093}" dt="2018-02-20T20:18:43.376" v="177"/>
          <ac:spMkLst>
            <pc:docMk/>
            <pc:sldMk cId="3219936288" sldId="260"/>
            <ac:spMk id="4" creationId="{C4178626-A2C4-4EFF-ABBE-63C721C03E66}"/>
          </ac:spMkLst>
        </pc:spChg>
        <pc:picChg chg="add mod modCrop">
          <ac:chgData name="Alex Putilina" userId="12bc32f1d3f184a5" providerId="Windows Live" clId="Web-{E04390C2-BCDB-4647-BF71-F2C441CE5093}" dt="2018-02-20T20:17:14.900" v="9"/>
          <ac:picMkLst>
            <pc:docMk/>
            <pc:sldMk cId="3219936288" sldId="260"/>
            <ac:picMk id="3" creationId="{B0D2CEB0-F074-4B44-A480-FD0C89F8A520}"/>
          </ac:picMkLst>
        </pc:picChg>
      </pc:sldChg>
      <pc:sldChg chg="addSp delSp modSp">
        <pc:chgData name="Alex Putilina" userId="12bc32f1d3f184a5" providerId="Windows Live" clId="Web-{E04390C2-BCDB-4647-BF71-F2C441CE5093}" dt="2018-02-20T20:21:50.888" v="247"/>
        <pc:sldMkLst>
          <pc:docMk/>
          <pc:sldMk cId="1276746280" sldId="261"/>
        </pc:sldMkLst>
        <pc:spChg chg="mod">
          <ac:chgData name="Alex Putilina" userId="12bc32f1d3f184a5" providerId="Windows Live" clId="Web-{E04390C2-BCDB-4647-BF71-F2C441CE5093}" dt="2018-02-20T20:21:03.104" v="190"/>
          <ac:spMkLst>
            <pc:docMk/>
            <pc:sldMk cId="1276746280" sldId="261"/>
            <ac:spMk id="2" creationId="{62C381F8-C3FA-4428-A2B5-1CD278173EF0}"/>
          </ac:spMkLst>
        </pc:spChg>
        <pc:spChg chg="del">
          <ac:chgData name="Alex Putilina" userId="12bc32f1d3f184a5" providerId="Windows Live" clId="Web-{E04390C2-BCDB-4647-BF71-F2C441CE5093}" dt="2018-02-20T20:20:11.632" v="181"/>
          <ac:spMkLst>
            <pc:docMk/>
            <pc:sldMk cId="1276746280" sldId="261"/>
            <ac:spMk id="3" creationId="{21931C1D-B13C-46F3-A831-74A61D4FF8B0}"/>
          </ac:spMkLst>
        </pc:spChg>
        <pc:spChg chg="mod">
          <ac:chgData name="Alex Putilina" userId="12bc32f1d3f184a5" providerId="Windows Live" clId="Web-{E04390C2-BCDB-4647-BF71-F2C441CE5093}" dt="2018-02-20T20:21:50.888" v="247"/>
          <ac:spMkLst>
            <pc:docMk/>
            <pc:sldMk cId="1276746280" sldId="261"/>
            <ac:spMk id="4" creationId="{FA038A67-BD52-4AE2-BE38-4EC1F75E81A0}"/>
          </ac:spMkLst>
        </pc:spChg>
        <pc:picChg chg="add mod modCrop">
          <ac:chgData name="Alex Putilina" userId="12bc32f1d3f184a5" providerId="Windows Live" clId="Web-{E04390C2-BCDB-4647-BF71-F2C441CE5093}" dt="2018-02-20T20:20:57.088" v="189"/>
          <ac:picMkLst>
            <pc:docMk/>
            <pc:sldMk cId="1276746280" sldId="261"/>
            <ac:picMk id="5" creationId="{FB42CCA0-AEE4-4906-9B41-011FA096DEBF}"/>
          </ac:picMkLst>
        </pc:picChg>
      </pc:sldChg>
      <pc:sldChg chg="modSp">
        <pc:chgData name="Alex Putilina" userId="12bc32f1d3f184a5" providerId="Windows Live" clId="Web-{E04390C2-BCDB-4647-BF71-F2C441CE5093}" dt="2018-02-20T20:22:41.969" v="291"/>
        <pc:sldMkLst>
          <pc:docMk/>
          <pc:sldMk cId="2106745204" sldId="262"/>
        </pc:sldMkLst>
        <pc:spChg chg="mod">
          <ac:chgData name="Alex Putilina" userId="12bc32f1d3f184a5" providerId="Windows Live" clId="Web-{E04390C2-BCDB-4647-BF71-F2C441CE5093}" dt="2018-02-20T20:22:41.969" v="291"/>
          <ac:spMkLst>
            <pc:docMk/>
            <pc:sldMk cId="2106745204" sldId="262"/>
            <ac:spMk id="4" creationId="{535FCF42-704D-4AD2-86D0-9A94CB54ABDC}"/>
          </ac:spMkLst>
        </pc:spChg>
      </pc:sldChg>
      <pc:sldChg chg="addSp delSp modSp">
        <pc:chgData name="Alex Putilina" userId="12bc32f1d3f184a5" providerId="Windows Live" clId="Web-{E04390C2-BCDB-4647-BF71-F2C441CE5093}" dt="2018-02-20T20:28:00.383" v="380"/>
        <pc:sldMkLst>
          <pc:docMk/>
          <pc:sldMk cId="871094293" sldId="263"/>
        </pc:sldMkLst>
        <pc:spChg chg="mod">
          <ac:chgData name="Alex Putilina" userId="12bc32f1d3f184a5" providerId="Windows Live" clId="Web-{E04390C2-BCDB-4647-BF71-F2C441CE5093}" dt="2018-02-20T20:27:05.892" v="359"/>
          <ac:spMkLst>
            <pc:docMk/>
            <pc:sldMk cId="871094293" sldId="263"/>
            <ac:spMk id="2" creationId="{8B565896-61ED-4F56-ACB2-E36B68873DAA}"/>
          </ac:spMkLst>
        </pc:spChg>
        <pc:spChg chg="del">
          <ac:chgData name="Alex Putilina" userId="12bc32f1d3f184a5" providerId="Windows Live" clId="Web-{E04390C2-BCDB-4647-BF71-F2C441CE5093}" dt="2018-02-20T20:23:11.189" v="303"/>
          <ac:spMkLst>
            <pc:docMk/>
            <pc:sldMk cId="871094293" sldId="263"/>
            <ac:spMk id="3" creationId="{890B02D0-26B1-4451-BE5D-29129C596895}"/>
          </ac:spMkLst>
        </pc:spChg>
        <pc:spChg chg="mod">
          <ac:chgData name="Alex Putilina" userId="12bc32f1d3f184a5" providerId="Windows Live" clId="Web-{E04390C2-BCDB-4647-BF71-F2C441CE5093}" dt="2018-02-20T20:27:51.239" v="378"/>
          <ac:spMkLst>
            <pc:docMk/>
            <pc:sldMk cId="871094293" sldId="263"/>
            <ac:spMk id="4" creationId="{9CC813D3-F6AB-495B-97BD-98157599DBDA}"/>
          </ac:spMkLst>
        </pc:spChg>
        <pc:spChg chg="add del">
          <ac:chgData name="Alex Putilina" userId="12bc32f1d3f184a5" providerId="Windows Live" clId="Web-{E04390C2-BCDB-4647-BF71-F2C441CE5093}" dt="2018-02-20T20:22:59.282" v="302"/>
          <ac:spMkLst>
            <pc:docMk/>
            <pc:sldMk cId="871094293" sldId="263"/>
            <ac:spMk id="6" creationId="{BA21BCFF-6E73-4F13-A1B2-54BFC0F6F046}"/>
          </ac:spMkLst>
        </pc:spChg>
        <pc:spChg chg="add mod">
          <ac:chgData name="Alex Putilina" userId="12bc32f1d3f184a5" providerId="Windows Live" clId="Web-{E04390C2-BCDB-4647-BF71-F2C441CE5093}" dt="2018-02-20T20:28:00.383" v="380"/>
          <ac:spMkLst>
            <pc:docMk/>
            <pc:sldMk cId="871094293" sldId="263"/>
            <ac:spMk id="13" creationId="{ACE04305-CA71-4276-887B-86B36834D04A}"/>
          </ac:spMkLst>
        </pc:spChg>
        <pc:spChg chg="add mod">
          <ac:chgData name="Alex Putilina" userId="12bc32f1d3f184a5" providerId="Windows Live" clId="Web-{E04390C2-BCDB-4647-BF71-F2C441CE5093}" dt="2018-02-20T20:27:55.832" v="379"/>
          <ac:spMkLst>
            <pc:docMk/>
            <pc:sldMk cId="871094293" sldId="263"/>
            <ac:spMk id="14" creationId="{D46BA6BC-15E8-4088-B2B6-2526CA6EFB1B}"/>
          </ac:spMkLst>
        </pc:spChg>
        <pc:picChg chg="add mod">
          <ac:chgData name="Alex Putilina" userId="12bc32f1d3f184a5" providerId="Windows Live" clId="Web-{E04390C2-BCDB-4647-BF71-F2C441CE5093}" dt="2018-02-20T20:25:14.071" v="321"/>
          <ac:picMkLst>
            <pc:docMk/>
            <pc:sldMk cId="871094293" sldId="263"/>
            <ac:picMk id="7" creationId="{9BE817EF-8A79-4FF4-AA78-044FD585EF8E}"/>
          </ac:picMkLst>
        </pc:picChg>
        <pc:picChg chg="add mod">
          <ac:chgData name="Alex Putilina" userId="12bc32f1d3f184a5" providerId="Windows Live" clId="Web-{E04390C2-BCDB-4647-BF71-F2C441CE5093}" dt="2018-02-20T20:25:19.712" v="322"/>
          <ac:picMkLst>
            <pc:docMk/>
            <pc:sldMk cId="871094293" sldId="263"/>
            <ac:picMk id="9" creationId="{35A0BAB5-A967-40E5-8B00-C9DE31B23676}"/>
          </ac:picMkLst>
        </pc:picChg>
        <pc:picChg chg="add mod">
          <ac:chgData name="Alex Putilina" userId="12bc32f1d3f184a5" providerId="Windows Live" clId="Web-{E04390C2-BCDB-4647-BF71-F2C441CE5093}" dt="2018-02-20T20:25:09.667" v="319"/>
          <ac:picMkLst>
            <pc:docMk/>
            <pc:sldMk cId="871094293" sldId="263"/>
            <ac:picMk id="11" creationId="{E79BEA81-75DC-4740-A776-C3AC50248731}"/>
          </ac:picMkLst>
        </pc:picChg>
      </pc:sldChg>
      <pc:sldChg chg="modSp">
        <pc:chgData name="Alex Putilina" userId="12bc32f1d3f184a5" providerId="Windows Live" clId="Web-{E04390C2-BCDB-4647-BF71-F2C441CE5093}" dt="2018-02-20T20:30:22.528" v="384"/>
        <pc:sldMkLst>
          <pc:docMk/>
          <pc:sldMk cId="4121292257" sldId="264"/>
        </pc:sldMkLst>
        <pc:spChg chg="mod">
          <ac:chgData name="Alex Putilina" userId="12bc32f1d3f184a5" providerId="Windows Live" clId="Web-{E04390C2-BCDB-4647-BF71-F2C441CE5093}" dt="2018-02-20T20:30:22.528" v="384"/>
          <ac:spMkLst>
            <pc:docMk/>
            <pc:sldMk cId="4121292257" sldId="264"/>
            <ac:spMk id="2" creationId="{0D910638-5C6E-4D0A-93C6-B351B91D5688}"/>
          </ac:spMkLst>
        </pc:spChg>
      </pc:sldChg>
      <pc:sldChg chg="addSp delSp modSp del">
        <pc:chgData name="Alex Putilina" userId="12bc32f1d3f184a5" providerId="Windows Live" clId="Web-{E04390C2-BCDB-4647-BF71-F2C441CE5093}" dt="2018-02-20T20:42:21.975" v="642"/>
        <pc:sldMkLst>
          <pc:docMk/>
          <pc:sldMk cId="3944065987" sldId="265"/>
        </pc:sldMkLst>
        <pc:spChg chg="mod">
          <ac:chgData name="Alex Putilina" userId="12bc32f1d3f184a5" providerId="Windows Live" clId="Web-{E04390C2-BCDB-4647-BF71-F2C441CE5093}" dt="2018-02-20T20:38:56.529" v="545"/>
          <ac:spMkLst>
            <pc:docMk/>
            <pc:sldMk cId="3944065987" sldId="265"/>
            <ac:spMk id="2" creationId="{5BEB20AC-25E1-452C-981F-AC0F21121E84}"/>
          </ac:spMkLst>
        </pc:spChg>
        <pc:spChg chg="del">
          <ac:chgData name="Alex Putilina" userId="12bc32f1d3f184a5" providerId="Windows Live" clId="Web-{E04390C2-BCDB-4647-BF71-F2C441CE5093}" dt="2018-02-20T20:38:52.061" v="544"/>
          <ac:spMkLst>
            <pc:docMk/>
            <pc:sldMk cId="3944065987" sldId="265"/>
            <ac:spMk id="3" creationId="{B86F212D-C98F-4FE7-8C1D-E64F5745D043}"/>
          </ac:spMkLst>
        </pc:spChg>
        <pc:spChg chg="del mod">
          <ac:chgData name="Alex Putilina" userId="12bc32f1d3f184a5" providerId="Windows Live" clId="Web-{E04390C2-BCDB-4647-BF71-F2C441CE5093}" dt="2018-02-20T20:38:51.201" v="543"/>
          <ac:spMkLst>
            <pc:docMk/>
            <pc:sldMk cId="3944065987" sldId="265"/>
            <ac:spMk id="4" creationId="{7DDFFC7E-93FA-40A3-8463-8D5829BF32B7}"/>
          </ac:spMkLst>
        </pc:spChg>
        <pc:graphicFrameChg chg="add mod modGraphic">
          <ac:chgData name="Alex Putilina" userId="12bc32f1d3f184a5" providerId="Windows Live" clId="Web-{E04390C2-BCDB-4647-BF71-F2C441CE5093}" dt="2018-02-20T20:40:35.731" v="611"/>
          <ac:graphicFrameMkLst>
            <pc:docMk/>
            <pc:sldMk cId="3944065987" sldId="265"/>
            <ac:graphicFrameMk id="5" creationId="{235D808C-D092-447D-832D-AE3380F78179}"/>
          </ac:graphicFrameMkLst>
        </pc:graphicFrameChg>
      </pc:sldChg>
      <pc:sldChg chg="addSp delSp modSp">
        <pc:chgData name="Alex Putilina" userId="12bc32f1d3f184a5" providerId="Windows Live" clId="Web-{E04390C2-BCDB-4647-BF71-F2C441CE5093}" dt="2018-02-20T20:38:22.248" v="533"/>
        <pc:sldMkLst>
          <pc:docMk/>
          <pc:sldMk cId="1465396542" sldId="266"/>
        </pc:sldMkLst>
        <pc:spChg chg="mod">
          <ac:chgData name="Alex Putilina" userId="12bc32f1d3f184a5" providerId="Windows Live" clId="Web-{E04390C2-BCDB-4647-BF71-F2C441CE5093}" dt="2018-02-20T20:35:55.049" v="441"/>
          <ac:spMkLst>
            <pc:docMk/>
            <pc:sldMk cId="1465396542" sldId="266"/>
            <ac:spMk id="2" creationId="{4D439A09-9A11-4736-AAA9-C4ECFC4AF534}"/>
          </ac:spMkLst>
        </pc:spChg>
        <pc:spChg chg="del">
          <ac:chgData name="Alex Putilina" userId="12bc32f1d3f184a5" providerId="Windows Live" clId="Web-{E04390C2-BCDB-4647-BF71-F2C441CE5093}" dt="2018-02-20T20:38:22.248" v="533"/>
          <ac:spMkLst>
            <pc:docMk/>
            <pc:sldMk cId="1465396542" sldId="266"/>
            <ac:spMk id="3" creationId="{9DA1FE32-A5C5-424D-B257-AECB3DF4DADD}"/>
          </ac:spMkLst>
        </pc:spChg>
        <pc:spChg chg="mod">
          <ac:chgData name="Alex Putilina" userId="12bc32f1d3f184a5" providerId="Windows Live" clId="Web-{E04390C2-BCDB-4647-BF71-F2C441CE5093}" dt="2018-02-20T20:37:55.343" v="532"/>
          <ac:spMkLst>
            <pc:docMk/>
            <pc:sldMk cId="1465396542" sldId="266"/>
            <ac:spMk id="4" creationId="{04F6D9DB-C814-4449-B3CD-53572094B0B6}"/>
          </ac:spMkLst>
        </pc:spChg>
        <pc:picChg chg="add mod ord modCrop">
          <ac:chgData name="Alex Putilina" userId="12bc32f1d3f184a5" providerId="Windows Live" clId="Web-{E04390C2-BCDB-4647-BF71-F2C441CE5093}" dt="2018-02-20T20:38:22.248" v="533"/>
          <ac:picMkLst>
            <pc:docMk/>
            <pc:sldMk cId="1465396542" sldId="266"/>
            <ac:picMk id="5" creationId="{FE4E78BE-6B5C-4200-97C9-4A1546D09820}"/>
          </ac:picMkLst>
        </pc:picChg>
      </pc:sldChg>
      <pc:sldChg chg="addSp delSp modSp">
        <pc:chgData name="Alex Putilina" userId="12bc32f1d3f184a5" providerId="Windows Live" clId="Web-{E04390C2-BCDB-4647-BF71-F2C441CE5093}" dt="2018-02-20T20:35:21.878" v="439"/>
        <pc:sldMkLst>
          <pc:docMk/>
          <pc:sldMk cId="2609614119" sldId="267"/>
        </pc:sldMkLst>
        <pc:spChg chg="mod">
          <ac:chgData name="Alex Putilina" userId="12bc32f1d3f184a5" providerId="Windows Live" clId="Web-{E04390C2-BCDB-4647-BF71-F2C441CE5093}" dt="2018-02-20T20:31:22.349" v="393"/>
          <ac:spMkLst>
            <pc:docMk/>
            <pc:sldMk cId="2609614119" sldId="267"/>
            <ac:spMk id="2" creationId="{88E74287-02E6-43F5-8A83-897489FB2646}"/>
          </ac:spMkLst>
        </pc:spChg>
        <pc:spChg chg="del">
          <ac:chgData name="Alex Putilina" userId="12bc32f1d3f184a5" providerId="Windows Live" clId="Web-{E04390C2-BCDB-4647-BF71-F2C441CE5093}" dt="2018-02-20T20:33:17.604" v="419"/>
          <ac:spMkLst>
            <pc:docMk/>
            <pc:sldMk cId="2609614119" sldId="267"/>
            <ac:spMk id="3" creationId="{B562C3ED-9A06-43BB-A07E-191AA1CF5EE0}"/>
          </ac:spMkLst>
        </pc:spChg>
        <pc:spChg chg="mod">
          <ac:chgData name="Alex Putilina" userId="12bc32f1d3f184a5" providerId="Windows Live" clId="Web-{E04390C2-BCDB-4647-BF71-F2C441CE5093}" dt="2018-02-20T20:32:26.467" v="417"/>
          <ac:spMkLst>
            <pc:docMk/>
            <pc:sldMk cId="2609614119" sldId="267"/>
            <ac:spMk id="4" creationId="{B4D088C4-8FF7-4BEB-BE50-3E279C71D379}"/>
          </ac:spMkLst>
        </pc:spChg>
        <pc:spChg chg="add del mod">
          <ac:chgData name="Alex Putilina" userId="12bc32f1d3f184a5" providerId="Windows Live" clId="Web-{E04390C2-BCDB-4647-BF71-F2C441CE5093}" dt="2018-02-20T20:33:34.978" v="426"/>
          <ac:spMkLst>
            <pc:docMk/>
            <pc:sldMk cId="2609614119" sldId="267"/>
            <ac:spMk id="8" creationId="{722A9ED6-67A7-4166-BD58-E9D0C5814C8C}"/>
          </ac:spMkLst>
        </pc:spChg>
        <pc:spChg chg="add del mod">
          <ac:chgData name="Alex Putilina" userId="12bc32f1d3f184a5" providerId="Windows Live" clId="Web-{E04390C2-BCDB-4647-BF71-F2C441CE5093}" dt="2018-02-20T20:33:41.180" v="429"/>
          <ac:spMkLst>
            <pc:docMk/>
            <pc:sldMk cId="2609614119" sldId="267"/>
            <ac:spMk id="12" creationId="{C8BA1A7E-20AA-48F5-A6AD-9DDDF85B88E5}"/>
          </ac:spMkLst>
        </pc:spChg>
        <pc:picChg chg="add del mod ord modCrop">
          <ac:chgData name="Alex Putilina" userId="12bc32f1d3f184a5" providerId="Windows Live" clId="Web-{E04390C2-BCDB-4647-BF71-F2C441CE5093}" dt="2018-02-20T20:33:30.806" v="425"/>
          <ac:picMkLst>
            <pc:docMk/>
            <pc:sldMk cId="2609614119" sldId="267"/>
            <ac:picMk id="5" creationId="{8E479088-8CFB-416E-ABB3-D23B6B429987}"/>
          </ac:picMkLst>
        </pc:picChg>
        <pc:picChg chg="add del mod ord modCrop">
          <ac:chgData name="Alex Putilina" userId="12bc32f1d3f184a5" providerId="Windows Live" clId="Web-{E04390C2-BCDB-4647-BF71-F2C441CE5093}" dt="2018-02-20T20:33:38.821" v="428"/>
          <ac:picMkLst>
            <pc:docMk/>
            <pc:sldMk cId="2609614119" sldId="267"/>
            <ac:picMk id="9" creationId="{05645367-A913-4A4E-890B-92EAF61CC9A3}"/>
          </ac:picMkLst>
        </pc:picChg>
        <pc:picChg chg="add mod">
          <ac:chgData name="Alex Putilina" userId="12bc32f1d3f184a5" providerId="Windows Live" clId="Web-{E04390C2-BCDB-4647-BF71-F2C441CE5093}" dt="2018-02-20T20:33:57.539" v="436"/>
          <ac:picMkLst>
            <pc:docMk/>
            <pc:sldMk cId="2609614119" sldId="267"/>
            <ac:picMk id="13" creationId="{DE1947F9-FF76-4929-8287-3C8E41A0A78E}"/>
          </ac:picMkLst>
        </pc:picChg>
        <pc:picChg chg="add mod">
          <ac:chgData name="Alex Putilina" userId="12bc32f1d3f184a5" providerId="Windows Live" clId="Web-{E04390C2-BCDB-4647-BF71-F2C441CE5093}" dt="2018-02-20T20:35:21.878" v="439"/>
          <ac:picMkLst>
            <pc:docMk/>
            <pc:sldMk cId="2609614119" sldId="267"/>
            <ac:picMk id="15" creationId="{B5FB5B71-9BAC-49FD-B17D-C4E7CFC4CA7E}"/>
          </ac:picMkLst>
        </pc:picChg>
      </pc:sldChg>
      <pc:sldChg chg="addSp delSp modSp new">
        <pc:chgData name="Alex Putilina" userId="12bc32f1d3f184a5" providerId="Windows Live" clId="Web-{E04390C2-BCDB-4647-BF71-F2C441CE5093}" dt="2018-02-20T20:43:41.112" v="698"/>
        <pc:sldMkLst>
          <pc:docMk/>
          <pc:sldMk cId="2432675509" sldId="269"/>
        </pc:sldMkLst>
        <pc:spChg chg="mod">
          <ac:chgData name="Alex Putilina" userId="12bc32f1d3f184a5" providerId="Windows Live" clId="Web-{E04390C2-BCDB-4647-BF71-F2C441CE5093}" dt="2018-02-20T20:41:58.111" v="636"/>
          <ac:spMkLst>
            <pc:docMk/>
            <pc:sldMk cId="2432675509" sldId="269"/>
            <ac:spMk id="2" creationId="{91718DA5-090D-4A1D-8234-F51399944590}"/>
          </ac:spMkLst>
        </pc:spChg>
        <pc:spChg chg="add del mod">
          <ac:chgData name="Alex Putilina" userId="12bc32f1d3f184a5" providerId="Windows Live" clId="Web-{E04390C2-BCDB-4647-BF71-F2C441CE5093}" dt="2018-02-20T20:41:38.093" v="625"/>
          <ac:spMkLst>
            <pc:docMk/>
            <pc:sldMk cId="2432675509" sldId="269"/>
            <ac:spMk id="3" creationId="{C11BEE5C-B743-4C94-A487-034174A0EA9D}"/>
          </ac:spMkLst>
        </pc:spChg>
        <pc:spChg chg="add del mod">
          <ac:chgData name="Alex Putilina" userId="12bc32f1d3f184a5" providerId="Windows Live" clId="Web-{E04390C2-BCDB-4647-BF71-F2C441CE5093}" dt="2018-02-20T20:42:06.941" v="639"/>
          <ac:spMkLst>
            <pc:docMk/>
            <pc:sldMk cId="2432675509" sldId="269"/>
            <ac:spMk id="4" creationId="{D628D2F2-D40C-4E33-996A-D9B5FA8F9DB6}"/>
          </ac:spMkLst>
        </pc:spChg>
        <pc:graphicFrameChg chg="add mod modGraphic">
          <ac:chgData name="Alex Putilina" userId="12bc32f1d3f184a5" providerId="Windows Live" clId="Web-{E04390C2-BCDB-4647-BF71-F2C441CE5093}" dt="2018-02-20T20:43:41.112" v="698"/>
          <ac:graphicFrameMkLst>
            <pc:docMk/>
            <pc:sldMk cId="2432675509" sldId="269"/>
            <ac:graphicFrameMk id="6" creationId="{9A407791-1AE9-4B0D-8CCA-F42E9A75B044}"/>
          </ac:graphicFrameMkLst>
        </pc:graphicFrameChg>
      </pc:sldChg>
    </pc:docChg>
  </pc:docChgLst>
  <pc:docChgLst>
    <pc:chgData name="Alex Putilina" userId="12bc32f1d3f184a5" providerId="Windows Live" clId="Web-{09D1BC63-0147-4F7E-ACF5-2B6C0FCB2E6F}"/>
    <pc:docChg chg="modSld">
      <pc:chgData name="Alex Putilina" userId="12bc32f1d3f184a5" providerId="Windows Live" clId="Web-{09D1BC63-0147-4F7E-ACF5-2B6C0FCB2E6F}" dt="2018-02-20T19:25:11.576" v="24"/>
      <pc:docMkLst>
        <pc:docMk/>
      </pc:docMkLst>
      <pc:sldChg chg="modSp">
        <pc:chgData name="Alex Putilina" userId="12bc32f1d3f184a5" providerId="Windows Live" clId="Web-{09D1BC63-0147-4F7E-ACF5-2B6C0FCB2E6F}" dt="2018-02-20T19:23:48.526" v="2"/>
        <pc:sldMkLst>
          <pc:docMk/>
          <pc:sldMk cId="1149210574" sldId="258"/>
        </pc:sldMkLst>
        <pc:spChg chg="mod">
          <ac:chgData name="Alex Putilina" userId="12bc32f1d3f184a5" providerId="Windows Live" clId="Web-{09D1BC63-0147-4F7E-ACF5-2B6C0FCB2E6F}" dt="2018-02-20T19:23:48.526" v="2"/>
          <ac:spMkLst>
            <pc:docMk/>
            <pc:sldMk cId="1149210574" sldId="258"/>
            <ac:spMk id="4" creationId="{6D31E7D0-99D0-4109-A30C-72F4B3721FB5}"/>
          </ac:spMkLst>
        </pc:spChg>
      </pc:sldChg>
      <pc:sldChg chg="modSp">
        <pc:chgData name="Alex Putilina" userId="12bc32f1d3f184a5" providerId="Windows Live" clId="Web-{09D1BC63-0147-4F7E-ACF5-2B6C0FCB2E6F}" dt="2018-02-20T19:24:52.982" v="21"/>
        <pc:sldMkLst>
          <pc:docMk/>
          <pc:sldMk cId="2590449825" sldId="259"/>
        </pc:sldMkLst>
        <pc:spChg chg="mod">
          <ac:chgData name="Alex Putilina" userId="12bc32f1d3f184a5" providerId="Windows Live" clId="Web-{09D1BC63-0147-4F7E-ACF5-2B6C0FCB2E6F}" dt="2018-02-20T19:24:46.372" v="20"/>
          <ac:spMkLst>
            <pc:docMk/>
            <pc:sldMk cId="2590449825" sldId="259"/>
            <ac:spMk id="4" creationId="{80976C9E-1F39-422E-86E2-94B8D916E1B1}"/>
          </ac:spMkLst>
        </pc:spChg>
        <pc:picChg chg="mod">
          <ac:chgData name="Alex Putilina" userId="12bc32f1d3f184a5" providerId="Windows Live" clId="Web-{09D1BC63-0147-4F7E-ACF5-2B6C0FCB2E6F}" dt="2018-02-20T19:24:52.982" v="21"/>
          <ac:picMkLst>
            <pc:docMk/>
            <pc:sldMk cId="2590449825" sldId="259"/>
            <ac:picMk id="5" creationId="{B9D16626-D0F7-4345-A628-318D27FB5487}"/>
          </ac:picMkLst>
        </pc:picChg>
      </pc:sldChg>
      <pc:sldChg chg="modSp">
        <pc:chgData name="Alex Putilina" userId="12bc32f1d3f184a5" providerId="Windows Live" clId="Web-{09D1BC63-0147-4F7E-ACF5-2B6C0FCB2E6F}" dt="2018-02-20T19:25:11.576" v="24"/>
        <pc:sldMkLst>
          <pc:docMk/>
          <pc:sldMk cId="3219936288" sldId="260"/>
        </pc:sldMkLst>
        <pc:spChg chg="mod">
          <ac:chgData name="Alex Putilina" userId="12bc32f1d3f184a5" providerId="Windows Live" clId="Web-{09D1BC63-0147-4F7E-ACF5-2B6C0FCB2E6F}" dt="2018-02-20T19:25:11.576" v="24"/>
          <ac:spMkLst>
            <pc:docMk/>
            <pc:sldMk cId="3219936288" sldId="260"/>
            <ac:spMk id="2" creationId="{DB3BFCF9-460C-4F24-A4A4-F4C832D4489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Витрачений</a:t>
            </a:r>
            <a:r>
              <a:rPr lang="ru-RU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час </a:t>
            </a:r>
            <a:r>
              <a:rPr lang="ru-RU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uk-UA" baseline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вивчення теми</a:t>
            </a:r>
            <a:r>
              <a:rPr lang="ru-RU" baseline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endParaRPr lang="ru-RU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Витрачений час на тему 1 за допомогою лекцій та практики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Лист1!$A$2:$A$16</c:f>
              <c:strCache>
                <c:ptCount val="15"/>
                <c:pt idx="0">
                  <c:v>Студент 1</c:v>
                </c:pt>
                <c:pt idx="1">
                  <c:v>Студент 2</c:v>
                </c:pt>
                <c:pt idx="2">
                  <c:v>Студент 3</c:v>
                </c:pt>
                <c:pt idx="3">
                  <c:v>Студент 4</c:v>
                </c:pt>
                <c:pt idx="4">
                  <c:v>Студент 5</c:v>
                </c:pt>
                <c:pt idx="5">
                  <c:v>Студент 6</c:v>
                </c:pt>
                <c:pt idx="6">
                  <c:v>Студент 7</c:v>
                </c:pt>
                <c:pt idx="7">
                  <c:v>Студент 8</c:v>
                </c:pt>
                <c:pt idx="8">
                  <c:v>Студент 9</c:v>
                </c:pt>
                <c:pt idx="9">
                  <c:v>Студент 10</c:v>
                </c:pt>
                <c:pt idx="10">
                  <c:v>Студент 11</c:v>
                </c:pt>
                <c:pt idx="11">
                  <c:v>Студент 12</c:v>
                </c:pt>
                <c:pt idx="12">
                  <c:v>Студент 13</c:v>
                </c:pt>
                <c:pt idx="13">
                  <c:v>Студент 14</c:v>
                </c:pt>
                <c:pt idx="14">
                  <c:v>Студент 15</c:v>
                </c:pt>
              </c:strCache>
            </c:strRef>
          </c:cat>
          <c:val>
            <c:numRef>
              <c:f>Лист1!$B$2:$B$16</c:f>
              <c:numCache>
                <c:formatCode>General</c:formatCode>
                <c:ptCount val="15"/>
                <c:pt idx="0">
                  <c:v>3.1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3.2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2.5</c:v>
                </c:pt>
                <c:pt idx="1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2-4085-AC34-A0AB01CE103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Витрачений час на тему 1 на онлайн-платформі 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Лист1!$A$2:$A$16</c:f>
              <c:strCache>
                <c:ptCount val="15"/>
                <c:pt idx="0">
                  <c:v>Студент 1</c:v>
                </c:pt>
                <c:pt idx="1">
                  <c:v>Студент 2</c:v>
                </c:pt>
                <c:pt idx="2">
                  <c:v>Студент 3</c:v>
                </c:pt>
                <c:pt idx="3">
                  <c:v>Студент 4</c:v>
                </c:pt>
                <c:pt idx="4">
                  <c:v>Студент 5</c:v>
                </c:pt>
                <c:pt idx="5">
                  <c:v>Студент 6</c:v>
                </c:pt>
                <c:pt idx="6">
                  <c:v>Студент 7</c:v>
                </c:pt>
                <c:pt idx="7">
                  <c:v>Студент 8</c:v>
                </c:pt>
                <c:pt idx="8">
                  <c:v>Студент 9</c:v>
                </c:pt>
                <c:pt idx="9">
                  <c:v>Студент 10</c:v>
                </c:pt>
                <c:pt idx="10">
                  <c:v>Студент 11</c:v>
                </c:pt>
                <c:pt idx="11">
                  <c:v>Студент 12</c:v>
                </c:pt>
                <c:pt idx="12">
                  <c:v>Студент 13</c:v>
                </c:pt>
                <c:pt idx="13">
                  <c:v>Студент 14</c:v>
                </c:pt>
                <c:pt idx="14">
                  <c:v>Студент 15</c:v>
                </c:pt>
              </c:strCache>
            </c:strRef>
          </c:cat>
          <c:val>
            <c:numRef>
              <c:f>Лист1!$C$2:$C$16</c:f>
              <c:numCache>
                <c:formatCode>General</c:formatCode>
                <c:ptCount val="15"/>
                <c:pt idx="0">
                  <c:v>2.13</c:v>
                </c:pt>
                <c:pt idx="1">
                  <c:v>2.34</c:v>
                </c:pt>
                <c:pt idx="2">
                  <c:v>1.37</c:v>
                </c:pt>
                <c:pt idx="3">
                  <c:v>1.56</c:v>
                </c:pt>
                <c:pt idx="4">
                  <c:v>3.2</c:v>
                </c:pt>
                <c:pt idx="5">
                  <c:v>2.1</c:v>
                </c:pt>
                <c:pt idx="6">
                  <c:v>1.07</c:v>
                </c:pt>
                <c:pt idx="7">
                  <c:v>1.22</c:v>
                </c:pt>
                <c:pt idx="8">
                  <c:v>2.36</c:v>
                </c:pt>
                <c:pt idx="9">
                  <c:v>2.38</c:v>
                </c:pt>
                <c:pt idx="10">
                  <c:v>2.19</c:v>
                </c:pt>
                <c:pt idx="11">
                  <c:v>1.4</c:v>
                </c:pt>
                <c:pt idx="12">
                  <c:v>1.36</c:v>
                </c:pt>
                <c:pt idx="13">
                  <c:v>2.27</c:v>
                </c:pt>
                <c:pt idx="1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32-4085-AC34-A0AB01CE103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Витрачений час на тему 1 при навчанні з CodeTrollRush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Лист1!$A$2:$A$16</c:f>
              <c:strCache>
                <c:ptCount val="15"/>
                <c:pt idx="0">
                  <c:v>Студент 1</c:v>
                </c:pt>
                <c:pt idx="1">
                  <c:v>Студент 2</c:v>
                </c:pt>
                <c:pt idx="2">
                  <c:v>Студент 3</c:v>
                </c:pt>
                <c:pt idx="3">
                  <c:v>Студент 4</c:v>
                </c:pt>
                <c:pt idx="4">
                  <c:v>Студент 5</c:v>
                </c:pt>
                <c:pt idx="5">
                  <c:v>Студент 6</c:v>
                </c:pt>
                <c:pt idx="6">
                  <c:v>Студент 7</c:v>
                </c:pt>
                <c:pt idx="7">
                  <c:v>Студент 8</c:v>
                </c:pt>
                <c:pt idx="8">
                  <c:v>Студент 9</c:v>
                </c:pt>
                <c:pt idx="9">
                  <c:v>Студент 10</c:v>
                </c:pt>
                <c:pt idx="10">
                  <c:v>Студент 11</c:v>
                </c:pt>
                <c:pt idx="11">
                  <c:v>Студент 12</c:v>
                </c:pt>
                <c:pt idx="12">
                  <c:v>Студент 13</c:v>
                </c:pt>
                <c:pt idx="13">
                  <c:v>Студент 14</c:v>
                </c:pt>
                <c:pt idx="14">
                  <c:v>Студент 15</c:v>
                </c:pt>
              </c:strCache>
            </c:strRef>
          </c:cat>
          <c:val>
            <c:numRef>
              <c:f>Лист1!$D$2:$D$16</c:f>
              <c:numCache>
                <c:formatCode>General</c:formatCode>
                <c:ptCount val="15"/>
                <c:pt idx="0">
                  <c:v>0.48</c:v>
                </c:pt>
                <c:pt idx="1">
                  <c:v>1.27</c:v>
                </c:pt>
                <c:pt idx="2">
                  <c:v>1.32</c:v>
                </c:pt>
                <c:pt idx="3">
                  <c:v>1.24</c:v>
                </c:pt>
                <c:pt idx="4">
                  <c:v>0.36</c:v>
                </c:pt>
                <c:pt idx="5">
                  <c:v>0.5</c:v>
                </c:pt>
                <c:pt idx="6">
                  <c:v>1.02</c:v>
                </c:pt>
                <c:pt idx="7">
                  <c:v>1.08</c:v>
                </c:pt>
                <c:pt idx="8">
                  <c:v>1.58</c:v>
                </c:pt>
                <c:pt idx="9">
                  <c:v>1.32</c:v>
                </c:pt>
                <c:pt idx="10">
                  <c:v>2.0299999999999998</c:v>
                </c:pt>
                <c:pt idx="11">
                  <c:v>2.17</c:v>
                </c:pt>
                <c:pt idx="12">
                  <c:v>1.46</c:v>
                </c:pt>
                <c:pt idx="13">
                  <c:v>1.29</c:v>
                </c:pt>
                <c:pt idx="14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32-4085-AC34-A0AB01CE1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4214368"/>
        <c:axId val="1564207296"/>
      </c:barChart>
      <c:catAx>
        <c:axId val="156421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4207296"/>
        <c:crosses val="autoZero"/>
        <c:auto val="1"/>
        <c:lblAlgn val="ctr"/>
        <c:lblOffset val="100"/>
        <c:noMultiLvlLbl val="0"/>
      </c:catAx>
      <c:valAx>
        <c:axId val="156420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421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E372-95B0-447C-8743-9029B4512F62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AB8A-B30E-4B16-A273-ED8BE420F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8203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EC412-A512-4794-BB95-D9746DAF9F9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4C39-A44C-4BA8-A00B-5FE2CC19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20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48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80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3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 область – освітня веб-гра з виконанням коду без перезавантажень сторінки. Дане веб-застосування представляє собою різновид звичайної гри, але її не потрібно завантажувати у комп’ютер,  достатньо відкрити веб-браузер та завантажити адресу сервера гри.  </a:t>
            </a:r>
            <a:endParaRPr lang="ru-RU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51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82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 діаграми: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діаграмі відповідає за зберігання поля і методи обов’язкові для класу гравця.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відповідає за користувача, спадкує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 розширює його додаючи методи для руху, стрибків та взаємодії з ігровими предметами, а також слідкує за прогресом проходження рівня, при старті гри він отримує та зберігає у собі дані про гравця, тобто використовується як локальне сховище даних про прогрес користувача, і після проходження рівня відсилає дані на сервер для оновлення інформації і довгострокового зберігання.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QbjectParent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містить спільні поля і методи для класів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JumpObject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GmeObject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зберігає інформацію про кристали, які знаходяться на карті і які гравець має збирати.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зберігає інформацію про двері, які знаходяться на карті і які гравець має відкривати для того щоб закінчити рівень.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JumpObjects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зберігає інформацію про невидимі об’єкти, на які гравець може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застрибнути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GameObjects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зберігає інформацію про невидимі об’єкти, в яких гравець може рухатись вверх і вниз.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відповідає за малювання карти для рівня, та положення камери. Ні гравець, ні інші класи з ним не взаємодіють.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0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 видно з діаграми, час, який витратив кожен користувач веб-додатку на навчання приблизно 3.5 години. Для кожного час опанування матеріалом свій і залежить від здібностей особи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тобто потрібно більша вибірка.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рисунку 6.1 не показано скільки затратили часу на лекції та практику люди 1-3 та школярі 1-2, тому що у них нема можливості відвідати лекції.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допомогою запропонованої методики з інтегруванням в освітній процес веб-додатку з ігровими сценаріями, кожен учасник експерименту пройшов першу тему на мові програмування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середньому в 1.5 рази швидше ніж з іншими засобами навчання.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65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C39-A44C-4BA8-A00B-5FE2CC195BD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07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F0D911-77F6-4593-A223-855CE0747D42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774B-374B-4CD3-8392-C9A60B1E90E8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71329C-C169-471E-B27C-58A42FD7AACF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7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B9A6-6519-413B-A0E3-FDE08577C529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0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7D6178-5BD6-426C-8FD4-3640C7EF7D47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6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A9CE-49E5-48FA-9C7F-9C93AA83ACEB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0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0346-1E14-49A5-8C76-50F95E985B64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9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01CD-7930-47B1-84E7-4865EF3AD785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2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8392-0CAC-4451-8FAA-B3468C596CA2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3D5EE9-CC50-4B2C-976F-333163D4B1C0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F850-6FE8-4C69-8550-0236B9B0AC12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5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E60BBB-6524-43F1-A05A-AEAC6E2E12E8}" type="datetime1">
              <a:rPr lang="en-US" smtClean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385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559" y="30449"/>
            <a:ext cx="9650186" cy="2261029"/>
          </a:xfrm>
        </p:spPr>
        <p:txBody>
          <a:bodyPr/>
          <a:lstStyle/>
          <a:p>
            <a:r>
              <a:rPr lang="en-US" sz="8000" b="1" dirty="0" smtClean="0">
                <a:solidFill>
                  <a:schemeClr val="tx1"/>
                </a:solidFill>
                <a:latin typeface="Jokerman" panose="04090605060D06020702" pitchFamily="82" charset="0"/>
              </a:rPr>
              <a:t>CodeTrollRush</a:t>
            </a:r>
            <a:endParaRPr lang="en-US" sz="8000" b="1" dirty="0">
              <a:solidFill>
                <a:schemeClr val="tx1"/>
              </a:solidFill>
              <a:latin typeface="Jokerman" panose="04090605060D0602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65" y="3227390"/>
            <a:ext cx="10675574" cy="43497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uk-U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Веб-застосування що навчає програмуванню на мові </a:t>
            </a:r>
            <a:r>
              <a:rPr lang="uk-UA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використанням ігрових сценаріїв. Частина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uk-U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Клієнт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gray">
          <a:xfrm>
            <a:off x="6750995" y="4475833"/>
            <a:ext cx="4791377" cy="1581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Роботу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НАС-153 </a:t>
            </a:r>
          </a:p>
          <a:p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Путіліна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Дар’я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Вікторівна</a:t>
            </a:r>
            <a:endParaRPr lang="ru-RU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Тройніна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А.С.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gray">
          <a:xfrm>
            <a:off x="697865" y="0"/>
            <a:ext cx="10675574" cy="4349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 робота бакалавра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7251" y="-196985"/>
            <a:ext cx="11974749" cy="706438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варіантів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2479675"/>
            <a:ext cx="11196638" cy="37973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cs typeface="Times New Roman" panose="02020603050405020304" pitchFamily="18" charset="0"/>
              </a:rPr>
              <a:t>	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7"/>
          <a:stretch/>
        </p:blipFill>
        <p:spPr>
          <a:xfrm>
            <a:off x="0" y="509453"/>
            <a:ext cx="11998959" cy="634854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946449" y="638492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027181" y="511989"/>
            <a:ext cx="3739838" cy="636157"/>
          </a:xfrm>
        </p:spPr>
        <p:txBody>
          <a:bodyPr>
            <a:normAutofit fontScale="90000"/>
          </a:bodyPr>
          <a:lstStyle/>
          <a:p>
            <a:r>
              <a:rPr lang="ru-RU" sz="3600" b="1" dirty="0" err="1" smtClean="0">
                <a:solidFill>
                  <a:schemeClr val="tx1"/>
                </a:solidFill>
              </a:rPr>
              <a:t>Діаграма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ru-RU" sz="3600" b="1" dirty="0" err="1" smtClean="0">
                <a:solidFill>
                  <a:schemeClr val="tx1"/>
                </a:solidFill>
              </a:rPr>
              <a:t>класів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2479675"/>
            <a:ext cx="11196638" cy="37973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cs typeface="Times New Roman" panose="02020603050405020304" pitchFamily="18" charset="0"/>
              </a:rPr>
              <a:t>	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" y="0"/>
            <a:ext cx="793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5" t="70074" b="7704"/>
          <a:stretch/>
        </p:blipFill>
        <p:spPr>
          <a:xfrm>
            <a:off x="731365" y="4064000"/>
            <a:ext cx="4599164" cy="26955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1" t="7408" b="32593"/>
          <a:stretch/>
        </p:blipFill>
        <p:spPr>
          <a:xfrm>
            <a:off x="7853679" y="728302"/>
            <a:ext cx="4239533" cy="60579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0" t="37185" r="54844" b="-297"/>
          <a:stretch/>
        </p:blipFill>
        <p:spPr>
          <a:xfrm>
            <a:off x="5533729" y="640080"/>
            <a:ext cx="2824480" cy="6234344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1199447" y="-184818"/>
            <a:ext cx="9887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</a:t>
            </a:r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алгоритмів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Розрахунок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стрибків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924060" y="628262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51" b="65778"/>
          <a:stretch/>
        </p:blipFill>
        <p:spPr>
          <a:xfrm>
            <a:off x="173383" y="640080"/>
            <a:ext cx="5157146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" y="602519"/>
            <a:ext cx="12082338" cy="60978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0860" y="-507206"/>
            <a:ext cx="11029950" cy="1014412"/>
          </a:xfrm>
        </p:spPr>
        <p:txBody>
          <a:bodyPr>
            <a:normAutofit/>
          </a:bodyPr>
          <a:lstStyle/>
          <a:p>
            <a:pPr algn="ctr"/>
            <a:r>
              <a:rPr lang="uk-UA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гри</a:t>
            </a:r>
            <a:endParaRPr lang="ru-RU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152400" y="658178"/>
            <a:ext cx="4219708" cy="641318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Протягом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всієї гри використовуватися 2D графіка з елементами анімації і текстового подання інформації.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Всі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об'єкти намальовані самостійно, збережені у форматі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перенесені на ігрову сцену в якості об'єктів.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Стилістика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гри розроблена під псевдо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тобто використовується графіка 2D, що створює враження об’ємних локацій та об’єктів. Меню, інтерфейс, текстові елементи, персонажі, об’єкти та локації створені у растровій графіці.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Анімація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персонажів та інших об’єктів зроблена за допомогою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спрайтів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Камера локацій є динамічною та переміщується разом з персонажем.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0860" y="-508631"/>
            <a:ext cx="11029950" cy="1014413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Графіка 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54" y="148268"/>
            <a:ext cx="7791421" cy="4163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 r="61759"/>
          <a:stretch/>
        </p:blipFill>
        <p:spPr>
          <a:xfrm>
            <a:off x="4476824" y="3322321"/>
            <a:ext cx="7534305" cy="33608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87" y="908900"/>
            <a:ext cx="2480623" cy="23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731524" y="-221845"/>
            <a:ext cx="8761413" cy="708025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1890"/>
          <a:stretch/>
        </p:blipFill>
        <p:spPr bwMode="auto">
          <a:xfrm>
            <a:off x="110976" y="1096420"/>
            <a:ext cx="7335749" cy="485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r="41890"/>
          <a:stretch/>
        </p:blipFill>
        <p:spPr bwMode="auto">
          <a:xfrm>
            <a:off x="7446725" y="1096421"/>
            <a:ext cx="4653835" cy="4858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597211" y="6209184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13747" t="12517" r="55412"/>
          <a:stretch/>
        </p:blipFill>
        <p:spPr bwMode="auto">
          <a:xfrm>
            <a:off x="1195582" y="550657"/>
            <a:ext cx="4462923" cy="6307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/>
          <p:nvPr/>
        </p:nvPicPr>
        <p:blipFill rotWithShape="1">
          <a:blip r:embed="rId3"/>
          <a:srcRect l="16095" t="12516" r="55412"/>
          <a:stretch/>
        </p:blipFill>
        <p:spPr bwMode="auto">
          <a:xfrm>
            <a:off x="6448916" y="550657"/>
            <a:ext cx="4371483" cy="6307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 bwMode="gray">
          <a:xfrm>
            <a:off x="1483327" y="-157368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92058" y="796102"/>
            <a:ext cx="9992497" cy="564588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 bwMode="gray">
          <a:xfrm>
            <a:off x="1483327" y="-157368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3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 bwMode="gray">
          <a:xfrm>
            <a:off x="1687909" y="-143331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3" y="636553"/>
            <a:ext cx="10775004" cy="606094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782036" y="6332368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715293" y="-187018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6" y="642025"/>
            <a:ext cx="10851746" cy="610410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830675" y="638100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4DB79-E50C-4801-9109-D653AF3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615" y="-294315"/>
            <a:ext cx="3884406" cy="1600200"/>
          </a:xfrm>
        </p:spPr>
        <p:txBody>
          <a:bodyPr/>
          <a:lstStyle/>
          <a:p>
            <a:r>
              <a:rPr lang="uk-UA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  <a:r>
              <a:rPr lang="uk-UA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uk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113290" y="641627"/>
            <a:ext cx="6316710" cy="4572000"/>
          </a:xfrm>
        </p:spPr>
        <p:txBody>
          <a:bodyPr>
            <a:noAutofit/>
          </a:bodyPr>
          <a:lstStyle/>
          <a:p>
            <a:r>
              <a:rPr lang="uk-UA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Інтерактивний і цікавий процес навчання дозволить збільшити інтерес до навчання мови програмування.</a:t>
            </a:r>
          </a:p>
          <a:p>
            <a:r>
              <a:rPr lang="uk-UA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Із зростанням інтересу до програмування скоротиться час вивчення нового матеріалу.</a:t>
            </a:r>
          </a:p>
          <a:p>
            <a:r>
              <a:rPr lang="uk-UA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Наданий матеріал адоптований для різних рівнів знань, з можливістю вивчення на трьох основних мовах. Це суттєво зменшить час навчання і підвищить ефективність.</a:t>
            </a:r>
            <a:endParaRPr lang="uk-UA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0179" y="2839729"/>
            <a:ext cx="5140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Code</a:t>
            </a:r>
            <a:r>
              <a:rPr lang="en-US" sz="4400" b="1" dirty="0">
                <a:solidFill>
                  <a:srgbClr val="0070C0"/>
                </a:solidFill>
                <a:latin typeface="Jokerman" panose="04090605060D06020702" pitchFamily="82" charset="0"/>
              </a:rPr>
              <a:t>Troll</a:t>
            </a:r>
            <a:r>
              <a:rPr lang="en-US" sz="4400" b="1" dirty="0">
                <a:solidFill>
                  <a:srgbClr val="FFC000"/>
                </a:solidFill>
                <a:latin typeface="Jokerman" panose="04090605060D06020702" pitchFamily="82" charset="0"/>
              </a:rPr>
              <a:t>Rush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bg1"/>
                </a:solidFill>
              </a:rPr>
              <a:pPr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2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647182" y="-11892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5" y="589100"/>
            <a:ext cx="10911246" cy="613757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966862" y="636155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20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647182" y="-187019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4" y="673033"/>
            <a:ext cx="10813915" cy="608282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879313" y="639073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647182" y="-187019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4" y="611626"/>
            <a:ext cx="10940376" cy="615396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996045" y="6400463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647182" y="-177291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4" y="614058"/>
            <a:ext cx="10901465" cy="613207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879312" y="638100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647182" y="-177291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3" y="614058"/>
            <a:ext cx="10901464" cy="613207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889041" y="638100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2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5" y="612843"/>
            <a:ext cx="10938212" cy="6152744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 bwMode="gray">
          <a:xfrm>
            <a:off x="1647182" y="-177291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898768" y="6400462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0860" y="-507207"/>
            <a:ext cx="11029950" cy="1014413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Експеримент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3478605559"/>
              </p:ext>
            </p:extLst>
          </p:nvPr>
        </p:nvGraphicFramePr>
        <p:xfrm>
          <a:off x="758757" y="507207"/>
          <a:ext cx="10437779" cy="625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29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3660" y="2295331"/>
            <a:ext cx="1071988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У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 виконання дипломної роботи було розроблено веб-застосування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CodeTrolllRush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що являє собою веб-гру, що навчає програмуванню на мові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використанням ігрових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сценаріїв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дозволяє зменшити час на навчання.</a:t>
            </a:r>
          </a:p>
          <a:p>
            <a:pPr algn="just">
              <a:lnSpc>
                <a:spcPct val="150000"/>
              </a:lnSpc>
            </a:pPr>
            <a:endParaRPr lang="uk-UA" dirty="0" smtClean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рамках дипломного проекту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було також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експеримент з інтегрування гри в освітній процес. В наслідок експерименту можна зробити висновок, що за допомогою запропонованої методики з інтегруванням в освітній процес веб- застосуванню з ігровими сценаріями, кожен учасник експерименту пройшов першу тему на мові програмування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середньому в 2.17 рази швидше ніж з лекціями та практичними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занняттями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в 1.6 рази швидше ніж за допомогою онлайн-платформ.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27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4" y="574016"/>
            <a:ext cx="11029616" cy="988332"/>
          </a:xfrm>
        </p:spPr>
        <p:txBody>
          <a:bodyPr/>
          <a:lstStyle/>
          <a:p>
            <a:pPr algn="ctr"/>
            <a:r>
              <a:rPr lang="uk-UA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Публікації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683" y="1920057"/>
            <a:ext cx="113424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Publisher:Tymchenko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Borys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Samodelok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Vladyslav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Putilina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Daria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201605. URL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publication:http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dspace.opu.ua/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xmlui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/123456789/1176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self-driving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Putilina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Medvediev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Maksym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2018-05. URL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publication:http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dspace.opu.ua/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jspui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/123456789/8057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affording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situations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Putilina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Galchonkov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O.N.Publication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2017-05. URL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publication:http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dspace.opu.ua/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jspui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/123456789/8057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teaches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Putilina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Medvediev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Maksym.Publication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2019-05.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ВПРОВАДЖЕННЯ В ОСВІТНІЙ ПРОЦЕС ГРИ, ЩО НАВЧАЄ ПРОГРАМУВАННЮ НА МОВІ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Modern 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Technology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2019-05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81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4528" y="-559132"/>
            <a:ext cx="5976118" cy="1600200"/>
          </a:xfrm>
        </p:spPr>
        <p:txBody>
          <a:bodyPr/>
          <a:lstStyle/>
          <a:p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Мета </a:t>
            </a:r>
            <a:r>
              <a:rPr lang="ru-RU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6493607" y="1124597"/>
            <a:ext cx="4846916" cy="4481599"/>
          </a:xfrm>
        </p:spPr>
        <p:txBody>
          <a:bodyPr>
            <a:normAutofit/>
          </a:bodyPr>
          <a:lstStyle/>
          <a:p>
            <a:pPr algn="just"/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Метою даної роботи є зменшення часу у навчанні теорії та практики мови програмування </a:t>
            </a:r>
            <a:r>
              <a:rPr lang="uk-UA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рахунок їх інтеграції в комп’ютерну навчальну гру, що допомагає </a:t>
            </a:r>
            <a:r>
              <a:rPr lang="uk-UA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інтерактивно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навчатись та змагатися з іншими студентами.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60179" y="2839729"/>
            <a:ext cx="5140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Code</a:t>
            </a:r>
            <a:r>
              <a:rPr lang="en-US" sz="4400" b="1" dirty="0">
                <a:solidFill>
                  <a:srgbClr val="0070C0"/>
                </a:solidFill>
                <a:latin typeface="Jokerman" panose="04090605060D06020702" pitchFamily="82" charset="0"/>
              </a:rPr>
              <a:t>Troll</a:t>
            </a:r>
            <a:r>
              <a:rPr lang="en-US" sz="4400" b="1" dirty="0">
                <a:solidFill>
                  <a:srgbClr val="FFC000"/>
                </a:solidFill>
                <a:latin typeface="Jokerman" panose="04090605060D06020702" pitchFamily="82" charset="0"/>
              </a:rPr>
              <a:t>Rush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5434" y="45896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Задачі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дипломної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621" y="2265923"/>
            <a:ext cx="11197243" cy="379730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проаналізувати предметну область.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зробити аналіз існуючих рішень та аналогів системи.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визначити функціональні та нефункціональні вимоги до програмного продукту.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виконати план розробки та аналіз ризиків.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спроектувати інтерфейс користувача.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розробити механіку гри.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інтегрувати в гру вже існуючий курс програмування на мові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тестування та експеримент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9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350961" y="-1321808"/>
            <a:ext cx="7310554" cy="1817919"/>
          </a:xfrm>
        </p:spPr>
        <p:txBody>
          <a:bodyPr>
            <a:normAutofit/>
          </a:bodyPr>
          <a:lstStyle/>
          <a:p>
            <a:r>
              <a:rPr lang="uk-UA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 предметної області</a:t>
            </a:r>
            <a:endParaRPr lang="ru-RU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8597" y="1363554"/>
            <a:ext cx="4066943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Гравцеві надається два режими гри: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 змагань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арена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змагань</a:t>
            </a:r>
            <a:endParaRPr lang="uk-UA" sz="2000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навчальному режимі гравець проходить рівні гри виконуючи завдання. Керування персонажем відбувається за допомогою виконання коду написаного гравцем на мові </a:t>
            </a:r>
            <a:r>
              <a:rPr lang="uk-UA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JavaScript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791856" y="1680885"/>
            <a:ext cx="3784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uk-UA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Предметна область </a:t>
            </a:r>
            <a:r>
              <a:rPr lang="uk-UA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– веб-застосування, що </a:t>
            </a:r>
            <a:r>
              <a:rPr lang="uk-UA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представляє собою різновид звичайної гри, але її не потрібно завантажувати у комп’ютер,  достатньо відкрити веб-браузер та завантажити адресу сервера гри.  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532238" y="823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9" y="11073"/>
            <a:ext cx="7859933" cy="6815705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 idx="4294967295"/>
          </p:nvPr>
        </p:nvSpPr>
        <p:spPr>
          <a:xfrm>
            <a:off x="7700545" y="695222"/>
            <a:ext cx="4695736" cy="1600200"/>
          </a:xfrm>
        </p:spPr>
        <p:txBody>
          <a:bodyPr>
            <a:noAutofit/>
          </a:bodyPr>
          <a:lstStyle/>
          <a:p>
            <a:r>
              <a:rPr lang="uk-UA" alt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Ментальна карта веб-застосування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532238" y="823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Заголовок 11"/>
          <p:cNvSpPr>
            <a:spLocks noGrp="1"/>
          </p:cNvSpPr>
          <p:nvPr>
            <p:ph type="title" idx="4294967295"/>
          </p:nvPr>
        </p:nvSpPr>
        <p:spPr>
          <a:xfrm>
            <a:off x="1284051" y="-1131281"/>
            <a:ext cx="10324289" cy="1675418"/>
          </a:xfrm>
        </p:spPr>
        <p:txBody>
          <a:bodyPr>
            <a:normAutofit/>
          </a:bodyPr>
          <a:lstStyle/>
          <a:p>
            <a:r>
              <a:rPr lang="uk-UA" alt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Ментальна карта веб-застосування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" y="606940"/>
            <a:ext cx="10950786" cy="6251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10638-5C6E-4D0A-93C6-B351B91D56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35030" y="-797668"/>
            <a:ext cx="9156970" cy="1303338"/>
          </a:xfrm>
        </p:spPr>
        <p:txBody>
          <a:bodyPr>
            <a:normAutofit/>
          </a:bodyPr>
          <a:lstStyle/>
          <a:p>
            <a:r>
              <a:rPr lang="uk-UA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Конкурентний аналіз</a:t>
            </a:r>
            <a:r>
              <a:rPr lang="uk-UA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uk-UA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A407791-1AE9-4B0D-8CCA-F42E9A75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322925"/>
              </p:ext>
            </p:extLst>
          </p:nvPr>
        </p:nvGraphicFramePr>
        <p:xfrm>
          <a:off x="418599" y="754003"/>
          <a:ext cx="11328399" cy="56184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07840">
                  <a:extLst>
                    <a:ext uri="{9D8B030D-6E8A-4147-A177-3AD203B41FA5}">
                      <a16:colId xmlns:a16="http://schemas.microsoft.com/office/drawing/2014/main" val="239054678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1442765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106356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133512587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506177042"/>
                    </a:ext>
                  </a:extLst>
                </a:gridCol>
                <a:gridCol w="1808479">
                  <a:extLst>
                    <a:ext uri="{9D8B030D-6E8A-4147-A177-3AD203B41FA5}">
                      <a16:colId xmlns:a16="http://schemas.microsoft.com/office/drawing/2014/main" val="999586183"/>
                    </a:ext>
                  </a:extLst>
                </a:gridCol>
              </a:tblGrid>
              <a:tr h="3939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Проблема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CodeWars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Screeps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Elevator</a:t>
                      </a:r>
                      <a:r>
                        <a:rPr lang="uk-UA" sz="2000" b="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Saga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</a:t>
                      </a:r>
                      <a:r>
                        <a:rPr lang="uk-UA" sz="2000" b="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000" b="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CodeTrollRush</a:t>
                      </a:r>
                      <a:endParaRPr lang="ru-RU" sz="20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86014"/>
                  </a:ext>
                </a:extLst>
              </a:tr>
              <a:tr h="26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Навчання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програмуванню</a:t>
                      </a:r>
                      <a:endParaRPr lang="ru-RU" sz="2000" b="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567217"/>
                  </a:ext>
                </a:extLst>
              </a:tr>
              <a:tr h="6449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Курс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навчання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розрахований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різні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рівні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знань</a:t>
                      </a:r>
                      <a:endParaRPr lang="ru-RU" sz="2000" b="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946863"/>
                  </a:ext>
                </a:extLst>
              </a:tr>
              <a:tr h="295986">
                <a:tc>
                  <a:txBody>
                    <a:bodyPr/>
                    <a:lstStyle/>
                    <a:p>
                      <a:pPr algn="ctr"/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Управліня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за </a:t>
                      </a:r>
                      <a:r>
                        <a:rPr lang="ru-RU" sz="2000" b="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допомогою</a:t>
                      </a:r>
                      <a:r>
                        <a:rPr lang="ru-RU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коду</a:t>
                      </a:r>
                      <a:endParaRPr lang="ru-RU" sz="2000" b="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21219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Підтримка різних мов інтерфейсу</a:t>
                      </a:r>
                      <a:endParaRPr lang="ru-RU" sz="2000" b="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20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58289"/>
                  </a:ext>
                </a:extLst>
              </a:tr>
              <a:tr h="2617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Підтримка</a:t>
                      </a:r>
                      <a:r>
                        <a:rPr lang="uk-UA" sz="2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різних мов програмування</a:t>
                      </a:r>
                      <a:endParaRPr lang="ru-RU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492884"/>
                  </a:ext>
                </a:extLst>
              </a:tr>
              <a:tr h="253265"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Наявність режиму змагання</a:t>
                      </a:r>
                      <a:endParaRPr lang="ru-RU" sz="20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06838"/>
                  </a:ext>
                </a:extLst>
              </a:tr>
              <a:tr h="253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Можливість</a:t>
                      </a:r>
                      <a:r>
                        <a:rPr lang="ru-RU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взяти</a:t>
                      </a:r>
                      <a:r>
                        <a:rPr lang="ru-RU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підказку</a:t>
                      </a:r>
                      <a:endParaRPr lang="ru-RU" sz="20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98686"/>
                  </a:ext>
                </a:extLst>
              </a:tr>
              <a:tr h="589281"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Програмування на мові</a:t>
                      </a:r>
                      <a:endParaRPr lang="fr-FR" sz="2000" b="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2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ru-RU" sz="20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83322"/>
                  </a:ext>
                </a:extLst>
              </a:tr>
              <a:tr h="660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Зрозумілий інтерфейс користувача</a:t>
                      </a:r>
                      <a:endParaRPr lang="ru-RU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269768"/>
                  </a:ext>
                </a:extLst>
              </a:tr>
              <a:tr h="477521"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Цікавий сюжет гри</a:t>
                      </a:r>
                      <a:endParaRPr lang="ru-RU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46559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907848" y="637248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11" y="2089786"/>
            <a:ext cx="6499649" cy="36052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7844" y="56428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uk-UA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Використанні технології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60" y="4585498"/>
            <a:ext cx="1794368" cy="17943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4" y="2224824"/>
            <a:ext cx="2338106" cy="14322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745"/>
            <a:ext cx="3086911" cy="206012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517399" y="643130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solidFill>
                  <a:schemeClr val="tx1"/>
                </a:solidFill>
              </a:rPr>
              <a:pPr/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560" y="1897658"/>
            <a:ext cx="2158399" cy="21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1696</TotalTime>
  <Words>907</Words>
  <Application>Microsoft Office PowerPoint</Application>
  <PresentationFormat>Широкоэкранный</PresentationFormat>
  <Paragraphs>187</Paragraphs>
  <Slides>28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Corbel</vt:lpstr>
      <vt:lpstr>Gill Sans MT</vt:lpstr>
      <vt:lpstr>Jokerman</vt:lpstr>
      <vt:lpstr>Times New Roman</vt:lpstr>
      <vt:lpstr>Wingdings</vt:lpstr>
      <vt:lpstr>Wingdings 2</vt:lpstr>
      <vt:lpstr>Wingdings 3</vt:lpstr>
      <vt:lpstr>Дивиденд</vt:lpstr>
      <vt:lpstr>CodeTrollRush</vt:lpstr>
      <vt:lpstr>Актуальність </vt:lpstr>
      <vt:lpstr> Мета роботи </vt:lpstr>
      <vt:lpstr>Задачі дипломної роботи</vt:lpstr>
      <vt:lpstr>Опис предметної області</vt:lpstr>
      <vt:lpstr>Ментальна карта веб-застосування</vt:lpstr>
      <vt:lpstr>Ментальна карта веб-застосування</vt:lpstr>
      <vt:lpstr>Конкурентний аналіз </vt:lpstr>
      <vt:lpstr>Використанні технології</vt:lpstr>
      <vt:lpstr>Діаграма варіантів використання </vt:lpstr>
      <vt:lpstr>Діаграма класів</vt:lpstr>
      <vt:lpstr>Презентация PowerPoint</vt:lpstr>
      <vt:lpstr>Схема гри</vt:lpstr>
      <vt:lpstr>Графіка </vt:lpstr>
      <vt:lpstr>Інтерфейс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Експеримент</vt:lpstr>
      <vt:lpstr>Презентация PowerPoint</vt:lpstr>
      <vt:lpstr>Публікації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7567</dc:creator>
  <cp:lastModifiedBy>Alex Putilina</cp:lastModifiedBy>
  <cp:revision>68</cp:revision>
  <dcterms:created xsi:type="dcterms:W3CDTF">2014-08-26T23:49:58Z</dcterms:created>
  <dcterms:modified xsi:type="dcterms:W3CDTF">2019-06-30T14:42:10Z</dcterms:modified>
</cp:coreProperties>
</file>